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A98C41-75E5-482C-8821-EBDAB20EA213}" v="1" dt="2025-03-02T21:45:01.2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2FAAB-B691-747F-8501-4A0E8A634B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428890-02B3-7248-53DF-38BBE37A92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7E17A-8C5D-E7D7-36F8-47B7F014A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8A432-B72C-C387-FDC6-24D507E30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1B96A9-8A43-AA42-8CF4-B8B506713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846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FDCB0-FB7D-CD74-3936-04AD0BAC4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D196D1-56A2-85FE-B9A2-A6FB98AC14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EFB12-0AEE-7E1C-2817-14F2E35E9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D88B3-1C3E-3BF1-6B60-B3E8FF1D9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A7B4B-3234-040E-43A1-4DB41C041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47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F23FF1-F26C-CAED-796E-0E6632C571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1297E2-F27F-B3F6-15E3-C7AA296563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A3050-E033-6315-6D6C-39D585BF8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38558-3EBD-279E-3834-DFA47A25D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E4B7E-8605-28F4-A56E-B889DF2EA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85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7A70A-ABC5-5583-82D3-6A3CF1D2D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758F0-1848-0C18-0EF3-4EA684CB8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F1871-9E1E-76FC-87C0-4503D6ED4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3B8D9-A070-77CB-5410-C18318454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7FFD2-B2D0-2880-B21D-1C93AC93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32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6CDC9-4B03-5565-5153-2A316C221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9DF925-3F38-36A3-7B89-1A1F2D4BD3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47AC3-156A-5B5E-C59B-95CE500BE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3DC207-4638-7197-4927-0541B9B03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FF62D-F854-9B6A-7E22-307F86874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17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7460E-EAC6-F4F1-7951-F7B92DCD8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E3258-2B8D-E061-A6B5-3D64F06E5B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9E5C49-147B-764A-0B76-D23FF15C76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18C6A-F051-496F-AEB1-CFC43E6A4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92697C-7B75-1C6B-5F4E-C0E7C4191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5355A7-AA76-F888-8B0C-9B811311C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562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650DB-120A-2C31-850B-F162C4D96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551E6-43BD-160D-08C6-195D0AF3A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9A10FE-49C8-47DB-5E51-40A54411C5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DDD790-6072-7600-8C15-6499BDFED1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9760D9-3DA9-982E-4F57-8F6E44B93B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893E03-A512-E83D-4889-9CBF1E73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30E2C8-B687-A054-3447-4B8640685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D2B32C-8496-2494-1979-4E33E9E96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22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9EFAC-D45A-9BB7-5727-1FA77E80C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05DDCB-5ACE-EB96-8440-64A3D705A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FA5C35-FBA6-E0C5-E596-29875F4EE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CA01F5-A15B-88FF-DA94-4D57C6FBA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790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23ADE5-5E9F-5DBA-9C03-4FBC34FB9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DB33-0AB4-FFB4-1034-B323D8CFD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B86F0-F358-8F0C-64B0-5857B4BC7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87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15157-03F1-E4A4-8E25-5AD8AA161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13FCC-A80C-57A6-B955-F6693F4F50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6DDD2B-786E-AD60-E323-CD0AD515E7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0D3FE6-EAE9-2E43-7592-3AFFCF817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5A2A25-F848-4745-6D10-998A4D885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09F1F-2975-BB2F-E909-2F201DB7A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911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C4BB8-9D9A-D9DC-588D-253C7AC65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68688B-477E-A8C3-84E6-BA165EAB1B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70B54F-AA80-1623-E4E1-5C3975D03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F7A9BD-838B-FAB1-41C1-52EAA62ED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8845AA-71A7-4BAF-8D9D-7A3BF40F6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6BBE7-1EB1-9C43-87F3-3A1F1551C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76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AA0C34-E490-48BF-638A-9186D6D2B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6F8C0D-24C5-0DB0-2320-2EBE517B4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8510D-AE8C-1955-251B-F1C1445EDF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AB4298-1C29-47FB-8FEA-502C556C624B}" type="datetimeFigureOut">
              <a:rPr lang="en-US" smtClean="0"/>
              <a:t>3/3/2025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136C18-A9AA-A017-DAA8-8A678D344A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260B7F-4779-6558-0479-5573C6CE03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E4F2BA-584C-4B26-93C2-167C4102D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34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F9AEFD2-0AB5-01E2-624D-A15A72145F0B}"/>
              </a:ext>
            </a:extLst>
          </p:cNvPr>
          <p:cNvSpPr/>
          <p:nvPr/>
        </p:nvSpPr>
        <p:spPr>
          <a:xfrm>
            <a:off x="2904224" y="409755"/>
            <a:ext cx="6383547" cy="2238557"/>
          </a:xfrm>
          <a:prstGeom prst="roundRect">
            <a:avLst/>
          </a:prstGeom>
          <a:solidFill>
            <a:schemeClr val="tx2">
              <a:lumMod val="90000"/>
              <a:lumOff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A9EFB2E-6A03-56D2-C9B0-9F63156060BC}"/>
              </a:ext>
            </a:extLst>
          </p:cNvPr>
          <p:cNvSpPr/>
          <p:nvPr/>
        </p:nvSpPr>
        <p:spPr>
          <a:xfrm>
            <a:off x="2904224" y="409756"/>
            <a:ext cx="6383547" cy="223855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en-US" sz="4000" b="1" dirty="0">
                <a:solidFill>
                  <a:schemeClr val="bg1"/>
                </a:solidFill>
                <a:latin typeface="Ink Free" panose="03080402000500000000" pitchFamily="66" charset="0"/>
              </a:rPr>
              <a:t>George Bodde Fine Art</a:t>
            </a:r>
          </a:p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bg1"/>
                </a:solidFill>
                <a:latin typeface="Aptos Light" panose="020B0004020202020204" pitchFamily="34" charset="0"/>
                <a:cs typeface="Aharoni" panose="020F0502020204030204" pitchFamily="2" charset="-79"/>
              </a:rPr>
              <a:t>The Art of Colorado! Originals, Prints, Commissions</a:t>
            </a:r>
          </a:p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bg1"/>
                </a:solidFill>
                <a:latin typeface="Aptos Light" panose="020B0004020202020204" pitchFamily="34" charset="0"/>
                <a:cs typeface="Aharoni" panose="020F0502020204030204" pitchFamily="2" charset="-79"/>
              </a:rPr>
              <a:t>Pagosa Springs, Colorado</a:t>
            </a:r>
          </a:p>
          <a:p>
            <a:pPr algn="ctr">
              <a:spcAft>
                <a:spcPts val="600"/>
              </a:spcAft>
            </a:pPr>
            <a:r>
              <a:rPr lang="en-US" sz="2000" b="1" dirty="0" err="1">
                <a:solidFill>
                  <a:schemeClr val="bg1"/>
                </a:solidFill>
                <a:latin typeface="Aptos Light" panose="020B0004020202020204" pitchFamily="34" charset="0"/>
                <a:cs typeface="Aharoni" panose="020F0502020204030204" pitchFamily="2" charset="-79"/>
              </a:rPr>
              <a:t>www,georgeboddefineart.com</a:t>
            </a:r>
            <a:endParaRPr lang="en-US" sz="2000" b="1" dirty="0">
              <a:solidFill>
                <a:schemeClr val="bg1"/>
              </a:solidFill>
              <a:latin typeface="Aptos Light" panose="020B0004020202020204" pitchFamily="34" charset="0"/>
              <a:cs typeface="Aharoni" panose="020F0502020204030204" pitchFamily="2" charset="-79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6E2B19F-8681-B359-1E52-BD77CB5E4226}"/>
              </a:ext>
            </a:extLst>
          </p:cNvPr>
          <p:cNvSpPr/>
          <p:nvPr/>
        </p:nvSpPr>
        <p:spPr>
          <a:xfrm>
            <a:off x="2904224" y="3223400"/>
            <a:ext cx="6383547" cy="2238557"/>
          </a:xfrm>
          <a:prstGeom prst="roundRect">
            <a:avLst/>
          </a:prstGeom>
          <a:noFill/>
          <a:ln w="444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en-US" sz="4000" b="1" dirty="0">
                <a:solidFill>
                  <a:schemeClr val="tx1"/>
                </a:solidFill>
                <a:latin typeface="Ink Free" panose="03080402000500000000" pitchFamily="66" charset="0"/>
              </a:rPr>
              <a:t>George Bodde Fine Art</a:t>
            </a:r>
          </a:p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  <a:latin typeface="Aptos Light" panose="020B0004020202020204" pitchFamily="34" charset="0"/>
                <a:cs typeface="Aharoni" panose="020F0502020204030204" pitchFamily="2" charset="-79"/>
              </a:rPr>
              <a:t>The Art of Colorado! Originals, Prints, Commissions</a:t>
            </a:r>
          </a:p>
          <a:p>
            <a:pPr algn="ctr"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  <a:latin typeface="Aptos Light" panose="020B0004020202020204" pitchFamily="34" charset="0"/>
                <a:cs typeface="Aharoni" panose="020F0502020204030204" pitchFamily="2" charset="-79"/>
              </a:rPr>
              <a:t>Pagosa Springs, Colorado</a:t>
            </a:r>
          </a:p>
          <a:p>
            <a:pPr algn="ctr">
              <a:spcAft>
                <a:spcPts val="600"/>
              </a:spcAft>
            </a:pPr>
            <a:r>
              <a:rPr lang="en-US" sz="2000" b="1" dirty="0" err="1">
                <a:solidFill>
                  <a:schemeClr val="tx1"/>
                </a:solidFill>
                <a:latin typeface="Aptos Light" panose="020B0004020202020204" pitchFamily="34" charset="0"/>
                <a:cs typeface="Aharoni" panose="020F0502020204030204" pitchFamily="2" charset="-79"/>
              </a:rPr>
              <a:t>www,georgeboddefineart.com</a:t>
            </a:r>
            <a:endParaRPr lang="en-US" sz="2000" b="1" dirty="0">
              <a:solidFill>
                <a:schemeClr val="tx1"/>
              </a:solidFill>
              <a:latin typeface="Aptos Light" panose="020B0004020202020204" pitchFamily="34" charset="0"/>
              <a:cs typeface="Aharoni" panose="020F0502020204030204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63973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Aptos Light</vt:lpstr>
      <vt:lpstr>Arial</vt:lpstr>
      <vt:lpstr>Ink Free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George Bodde</dc:creator>
  <cp:lastModifiedBy>Nicole Cotts</cp:lastModifiedBy>
  <cp:revision>2</cp:revision>
  <dcterms:created xsi:type="dcterms:W3CDTF">2025-03-02T21:10:29Z</dcterms:created>
  <dcterms:modified xsi:type="dcterms:W3CDTF">2025-03-03T18:02:53Z</dcterms:modified>
</cp:coreProperties>
</file>